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a29dc4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a29dc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3e53056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3e53056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3e53056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3e53056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3e53056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3e53056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Sproule and Sheila White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Sheila White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not refuse to do what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annot do it all, but I can do some.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the work until it is done.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we are together, now we are two,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look at how much more we can do.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Cooperation is the path to take.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 the kind of diff’rence it makes.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Look at how much more we can do.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it takes is me and you.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one other now we are three,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building a community.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one other now we are four.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32650"/>
            <a:ext cx="7630200" cy="28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not refuse to do what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